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83" r:id="rId5"/>
    <p:sldId id="298" r:id="rId6"/>
    <p:sldId id="285" r:id="rId7"/>
    <p:sldId id="291" r:id="rId8"/>
    <p:sldId id="290" r:id="rId9"/>
    <p:sldId id="292" r:id="rId10"/>
    <p:sldId id="293" r:id="rId11"/>
    <p:sldId id="289" r:id="rId12"/>
    <p:sldId id="294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 showGuides="1">
      <p:cViewPr varScale="1">
        <p:scale>
          <a:sx n="83" d="100"/>
          <a:sy n="83" d="100"/>
        </p:scale>
        <p:origin x="686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sco Parra, Ana Maria" userId="4a567903-bc9c-4a1c-959b-486ef1d20478" providerId="ADAL" clId="{6129235D-4970-4CD2-B282-BE2853F0B8CE}"/>
    <pc:docChg chg="undo custSel addSld delSld modSld sldOrd">
      <pc:chgData name="Blasco Parra, Ana Maria" userId="4a567903-bc9c-4a1c-959b-486ef1d20478" providerId="ADAL" clId="{6129235D-4970-4CD2-B282-BE2853F0B8CE}" dt="2023-06-07T14:34:15.400" v="3219" actId="20577"/>
      <pc:docMkLst>
        <pc:docMk/>
      </pc:docMkLst>
      <pc:sldChg chg="addSp delSp modSp mod">
        <pc:chgData name="Blasco Parra, Ana Maria" userId="4a567903-bc9c-4a1c-959b-486ef1d20478" providerId="ADAL" clId="{6129235D-4970-4CD2-B282-BE2853F0B8CE}" dt="2023-06-07T14:11:49.118" v="676" actId="1076"/>
        <pc:sldMkLst>
          <pc:docMk/>
          <pc:sldMk cId="1479628283" sldId="283"/>
        </pc:sldMkLst>
        <pc:spChg chg="add del mod">
          <ac:chgData name="Blasco Parra, Ana Maria" userId="4a567903-bc9c-4a1c-959b-486ef1d20478" providerId="ADAL" clId="{6129235D-4970-4CD2-B282-BE2853F0B8CE}" dt="2023-06-07T13:59:32.925" v="253" actId="767"/>
          <ac:spMkLst>
            <pc:docMk/>
            <pc:sldMk cId="1479628283" sldId="283"/>
            <ac:spMk id="2" creationId="{8948DF6B-FC18-BE4F-7153-E0B86FF30D9A}"/>
          </ac:spMkLst>
        </pc:spChg>
        <pc:spChg chg="mod">
          <ac:chgData name="Blasco Parra, Ana Maria" userId="4a567903-bc9c-4a1c-959b-486ef1d20478" providerId="ADAL" clId="{6129235D-4970-4CD2-B282-BE2853F0B8CE}" dt="2023-06-07T13:59:20.015" v="251" actId="14100"/>
          <ac:spMkLst>
            <pc:docMk/>
            <pc:sldMk cId="1479628283" sldId="283"/>
            <ac:spMk id="3" creationId="{47B1341B-74CE-99E1-8A79-DB717AB6EAEF}"/>
          </ac:spMkLst>
        </pc:spChg>
        <pc:spChg chg="mod">
          <ac:chgData name="Blasco Parra, Ana Maria" userId="4a567903-bc9c-4a1c-959b-486ef1d20478" providerId="ADAL" clId="{6129235D-4970-4CD2-B282-BE2853F0B8CE}" dt="2023-06-07T13:55:52.361" v="56" actId="20577"/>
          <ac:spMkLst>
            <pc:docMk/>
            <pc:sldMk cId="1479628283" sldId="283"/>
            <ac:spMk id="4" creationId="{D1867331-230D-9C0A-257F-D767A3E56A5E}"/>
          </ac:spMkLst>
        </pc:spChg>
        <pc:spChg chg="add del mod">
          <ac:chgData name="Blasco Parra, Ana Maria" userId="4a567903-bc9c-4a1c-959b-486ef1d20478" providerId="ADAL" clId="{6129235D-4970-4CD2-B282-BE2853F0B8CE}" dt="2023-06-07T13:59:50.905" v="261"/>
          <ac:spMkLst>
            <pc:docMk/>
            <pc:sldMk cId="1479628283" sldId="283"/>
            <ac:spMk id="5" creationId="{0CFC5F39-1EA6-F528-6261-41D2CF85D779}"/>
          </ac:spMkLst>
        </pc:spChg>
        <pc:spChg chg="add mod">
          <ac:chgData name="Blasco Parra, Ana Maria" userId="4a567903-bc9c-4a1c-959b-486ef1d20478" providerId="ADAL" clId="{6129235D-4970-4CD2-B282-BE2853F0B8CE}" dt="2023-06-07T14:00:47.461" v="319" actId="1076"/>
          <ac:spMkLst>
            <pc:docMk/>
            <pc:sldMk cId="1479628283" sldId="283"/>
            <ac:spMk id="7" creationId="{477C1106-52FA-AAFC-FB3A-C352D01A948C}"/>
          </ac:spMkLst>
        </pc:spChg>
        <pc:picChg chg="mod">
          <ac:chgData name="Blasco Parra, Ana Maria" userId="4a567903-bc9c-4a1c-959b-486ef1d20478" providerId="ADAL" clId="{6129235D-4970-4CD2-B282-BE2853F0B8CE}" dt="2023-06-07T14:11:49.118" v="676" actId="1076"/>
          <ac:picMkLst>
            <pc:docMk/>
            <pc:sldMk cId="1479628283" sldId="283"/>
            <ac:picMk id="6" creationId="{C260DAAE-F925-11DA-1392-452BA0DFE2E5}"/>
          </ac:picMkLst>
        </pc:picChg>
      </pc:sldChg>
      <pc:sldChg chg="modSp mod">
        <pc:chgData name="Blasco Parra, Ana Maria" userId="4a567903-bc9c-4a1c-959b-486ef1d20478" providerId="ADAL" clId="{6129235D-4970-4CD2-B282-BE2853F0B8CE}" dt="2023-06-07T14:26:05.044" v="2180" actId="20577"/>
        <pc:sldMkLst>
          <pc:docMk/>
          <pc:sldMk cId="3168852605" sldId="285"/>
        </pc:sldMkLst>
        <pc:spChg chg="mod">
          <ac:chgData name="Blasco Parra, Ana Maria" userId="4a567903-bc9c-4a1c-959b-486ef1d20478" providerId="ADAL" clId="{6129235D-4970-4CD2-B282-BE2853F0B8CE}" dt="2023-06-07T14:26:05.044" v="2180" actId="20577"/>
          <ac:spMkLst>
            <pc:docMk/>
            <pc:sldMk cId="3168852605" sldId="285"/>
            <ac:spMk id="3" creationId="{F59025BC-7A1A-3FAF-3BC0-13AF568A2A2E}"/>
          </ac:spMkLst>
        </pc:spChg>
        <pc:spChg chg="mod">
          <ac:chgData name="Blasco Parra, Ana Maria" userId="4a567903-bc9c-4a1c-959b-486ef1d20478" providerId="ADAL" clId="{6129235D-4970-4CD2-B282-BE2853F0B8CE}" dt="2023-06-07T14:00:56.976" v="330" actId="20577"/>
          <ac:spMkLst>
            <pc:docMk/>
            <pc:sldMk cId="3168852605" sldId="285"/>
            <ac:spMk id="10" creationId="{C90F9375-7D60-5547-02DC-A2AF4BE09B30}"/>
          </ac:spMkLst>
        </pc:spChg>
      </pc:sldChg>
      <pc:sldChg chg="del">
        <pc:chgData name="Blasco Parra, Ana Maria" userId="4a567903-bc9c-4a1c-959b-486ef1d20478" providerId="ADAL" clId="{6129235D-4970-4CD2-B282-BE2853F0B8CE}" dt="2023-06-07T14:01:20.500" v="343" actId="2696"/>
        <pc:sldMkLst>
          <pc:docMk/>
          <pc:sldMk cId="4262292192" sldId="286"/>
        </pc:sldMkLst>
      </pc:sldChg>
      <pc:sldChg chg="addSp delSp modSp add del mod">
        <pc:chgData name="Blasco Parra, Ana Maria" userId="4a567903-bc9c-4a1c-959b-486ef1d20478" providerId="ADAL" clId="{6129235D-4970-4CD2-B282-BE2853F0B8CE}" dt="2023-06-07T14:18:18.961" v="1199" actId="2696"/>
        <pc:sldMkLst>
          <pc:docMk/>
          <pc:sldMk cId="481054831" sldId="287"/>
        </pc:sldMkLst>
        <pc:spChg chg="mod">
          <ac:chgData name="Blasco Parra, Ana Maria" userId="4a567903-bc9c-4a1c-959b-486ef1d20478" providerId="ADAL" clId="{6129235D-4970-4CD2-B282-BE2853F0B8CE}" dt="2023-06-07T14:01:24.939" v="360" actId="20577"/>
          <ac:spMkLst>
            <pc:docMk/>
            <pc:sldMk cId="481054831" sldId="287"/>
            <ac:spMk id="2" creationId="{7A45AFD3-F0EF-D088-D9F6-0111FE57B812}"/>
          </ac:spMkLst>
        </pc:spChg>
        <pc:spChg chg="add del mod">
          <ac:chgData name="Blasco Parra, Ana Maria" userId="4a567903-bc9c-4a1c-959b-486ef1d20478" providerId="ADAL" clId="{6129235D-4970-4CD2-B282-BE2853F0B8CE}" dt="2023-06-07T14:01:31.327" v="362" actId="478"/>
          <ac:spMkLst>
            <pc:docMk/>
            <pc:sldMk cId="481054831" sldId="287"/>
            <ac:spMk id="8" creationId="{A58C4F37-C67C-026E-ABCB-538DFC16123F}"/>
          </ac:spMkLst>
        </pc:spChg>
        <pc:graphicFrameChg chg="del">
          <ac:chgData name="Blasco Parra, Ana Maria" userId="4a567903-bc9c-4a1c-959b-486ef1d20478" providerId="ADAL" clId="{6129235D-4970-4CD2-B282-BE2853F0B8CE}" dt="2023-06-07T14:01:28.071" v="361" actId="478"/>
          <ac:graphicFrameMkLst>
            <pc:docMk/>
            <pc:sldMk cId="481054831" sldId="287"/>
            <ac:graphicFrameMk id="4" creationId="{98AFEAF5-9B54-24D0-0679-F8275B7A4525}"/>
          </ac:graphicFrameMkLst>
        </pc:graphicFrameChg>
      </pc:sldChg>
      <pc:sldChg chg="modSp mod">
        <pc:chgData name="Blasco Parra, Ana Maria" userId="4a567903-bc9c-4a1c-959b-486ef1d20478" providerId="ADAL" clId="{6129235D-4970-4CD2-B282-BE2853F0B8CE}" dt="2023-06-07T14:08:29.575" v="664" actId="14826"/>
        <pc:sldMkLst>
          <pc:docMk/>
          <pc:sldMk cId="1625759874" sldId="288"/>
        </pc:sldMkLst>
        <pc:spChg chg="mod">
          <ac:chgData name="Blasco Parra, Ana Maria" userId="4a567903-bc9c-4a1c-959b-486ef1d20478" providerId="ADAL" clId="{6129235D-4970-4CD2-B282-BE2853F0B8CE}" dt="2023-06-07T14:07:25.211" v="663" actId="1076"/>
          <ac:spMkLst>
            <pc:docMk/>
            <pc:sldMk cId="1625759874" sldId="288"/>
            <ac:spMk id="2" creationId="{517D8761-2537-7A8E-AAF5-0200BA27447A}"/>
          </ac:spMkLst>
        </pc:spChg>
        <pc:spChg chg="mod">
          <ac:chgData name="Blasco Parra, Ana Maria" userId="4a567903-bc9c-4a1c-959b-486ef1d20478" providerId="ADAL" clId="{6129235D-4970-4CD2-B282-BE2853F0B8CE}" dt="2023-06-07T14:06:02.032" v="546" actId="20577"/>
          <ac:spMkLst>
            <pc:docMk/>
            <pc:sldMk cId="1625759874" sldId="288"/>
            <ac:spMk id="11" creationId="{5C6928F1-4E3C-0C3A-F853-910AF3D19460}"/>
          </ac:spMkLst>
        </pc:spChg>
        <pc:spChg chg="mod">
          <ac:chgData name="Blasco Parra, Ana Maria" userId="4a567903-bc9c-4a1c-959b-486ef1d20478" providerId="ADAL" clId="{6129235D-4970-4CD2-B282-BE2853F0B8CE}" dt="2023-06-07T14:06:19.749" v="591" actId="20577"/>
          <ac:spMkLst>
            <pc:docMk/>
            <pc:sldMk cId="1625759874" sldId="288"/>
            <ac:spMk id="12" creationId="{C07C030C-4EF2-A28B-3096-012353B7BA33}"/>
          </ac:spMkLst>
        </pc:spChg>
        <pc:spChg chg="mod">
          <ac:chgData name="Blasco Parra, Ana Maria" userId="4a567903-bc9c-4a1c-959b-486ef1d20478" providerId="ADAL" clId="{6129235D-4970-4CD2-B282-BE2853F0B8CE}" dt="2023-06-07T14:06:46.943" v="628" actId="20577"/>
          <ac:spMkLst>
            <pc:docMk/>
            <pc:sldMk cId="1625759874" sldId="288"/>
            <ac:spMk id="13" creationId="{D48DB40D-F8D7-F5E6-8321-429766754196}"/>
          </ac:spMkLst>
        </pc:spChg>
        <pc:picChg chg="mod">
          <ac:chgData name="Blasco Parra, Ana Maria" userId="4a567903-bc9c-4a1c-959b-486ef1d20478" providerId="ADAL" clId="{6129235D-4970-4CD2-B282-BE2853F0B8CE}" dt="2023-06-07T14:08:29.575" v="664" actId="14826"/>
          <ac:picMkLst>
            <pc:docMk/>
            <pc:sldMk cId="1625759874" sldId="288"/>
            <ac:picMk id="8" creationId="{3E013DA2-B732-4592-2541-5EA872C21604}"/>
          </ac:picMkLst>
        </pc:picChg>
      </pc:sldChg>
      <pc:sldChg chg="modSp mod">
        <pc:chgData name="Blasco Parra, Ana Maria" userId="4a567903-bc9c-4a1c-959b-486ef1d20478" providerId="ADAL" clId="{6129235D-4970-4CD2-B282-BE2853F0B8CE}" dt="2023-06-07T14:31:21.602" v="2582" actId="20577"/>
        <pc:sldMkLst>
          <pc:docMk/>
          <pc:sldMk cId="3553386845" sldId="289"/>
        </pc:sldMkLst>
        <pc:spChg chg="mod">
          <ac:chgData name="Blasco Parra, Ana Maria" userId="4a567903-bc9c-4a1c-959b-486ef1d20478" providerId="ADAL" clId="{6129235D-4970-4CD2-B282-BE2853F0B8CE}" dt="2023-06-07T14:31:13.527" v="2576" actId="1076"/>
          <ac:spMkLst>
            <pc:docMk/>
            <pc:sldMk cId="3553386845" sldId="289"/>
            <ac:spMk id="2" creationId="{0D9AEB5D-C504-369F-0181-B40549076849}"/>
          </ac:spMkLst>
        </pc:spChg>
        <pc:spChg chg="mod">
          <ac:chgData name="Blasco Parra, Ana Maria" userId="4a567903-bc9c-4a1c-959b-486ef1d20478" providerId="ADAL" clId="{6129235D-4970-4CD2-B282-BE2853F0B8CE}" dt="2023-06-07T14:31:21.602" v="2582" actId="20577"/>
          <ac:spMkLst>
            <pc:docMk/>
            <pc:sldMk cId="3553386845" sldId="289"/>
            <ac:spMk id="3" creationId="{7B09CBDF-8587-28A0-CAD5-7A42FF72228C}"/>
          </ac:spMkLst>
        </pc:spChg>
      </pc:sldChg>
      <pc:sldChg chg="modSp mod ord">
        <pc:chgData name="Blasco Parra, Ana Maria" userId="4a567903-bc9c-4a1c-959b-486ef1d20478" providerId="ADAL" clId="{6129235D-4970-4CD2-B282-BE2853F0B8CE}" dt="2023-06-07T14:34:15.400" v="3219" actId="20577"/>
        <pc:sldMkLst>
          <pc:docMk/>
          <pc:sldMk cId="1774859872" sldId="290"/>
        </pc:sldMkLst>
        <pc:spChg chg="mod">
          <ac:chgData name="Blasco Parra, Ana Maria" userId="4a567903-bc9c-4a1c-959b-486ef1d20478" providerId="ADAL" clId="{6129235D-4970-4CD2-B282-BE2853F0B8CE}" dt="2023-06-07T14:31:29.564" v="2597" actId="20577"/>
          <ac:spMkLst>
            <pc:docMk/>
            <pc:sldMk cId="1774859872" sldId="290"/>
            <ac:spMk id="2" creationId="{490681E4-10A1-80A0-6D65-F7842C6AEFBC}"/>
          </ac:spMkLst>
        </pc:spChg>
        <pc:spChg chg="mod">
          <ac:chgData name="Blasco Parra, Ana Maria" userId="4a567903-bc9c-4a1c-959b-486ef1d20478" providerId="ADAL" clId="{6129235D-4970-4CD2-B282-BE2853F0B8CE}" dt="2023-06-07T14:34:15.400" v="3219" actId="20577"/>
          <ac:spMkLst>
            <pc:docMk/>
            <pc:sldMk cId="1774859872" sldId="290"/>
            <ac:spMk id="3" creationId="{EC10A679-B51C-06EA-490E-779EDFB66D40}"/>
          </ac:spMkLst>
        </pc:spChg>
        <pc:spChg chg="mod">
          <ac:chgData name="Blasco Parra, Ana Maria" userId="4a567903-bc9c-4a1c-959b-486ef1d20478" providerId="ADAL" clId="{6129235D-4970-4CD2-B282-BE2853F0B8CE}" dt="2023-06-07T14:31:34.702" v="2611" actId="20577"/>
          <ac:spMkLst>
            <pc:docMk/>
            <pc:sldMk cId="1774859872" sldId="290"/>
            <ac:spMk id="4" creationId="{DBA8A8AB-0624-0198-0EB3-BF1230CBA72F}"/>
          </ac:spMkLst>
        </pc:spChg>
        <pc:spChg chg="mod">
          <ac:chgData name="Blasco Parra, Ana Maria" userId="4a567903-bc9c-4a1c-959b-486ef1d20478" providerId="ADAL" clId="{6129235D-4970-4CD2-B282-BE2853F0B8CE}" dt="2023-06-07T14:33:23.845" v="2984" actId="20577"/>
          <ac:spMkLst>
            <pc:docMk/>
            <pc:sldMk cId="1774859872" sldId="290"/>
            <ac:spMk id="5" creationId="{95DCA6DD-B2B6-0FD4-3C8B-ADF78FCE5641}"/>
          </ac:spMkLst>
        </pc:spChg>
        <pc:spChg chg="mod">
          <ac:chgData name="Blasco Parra, Ana Maria" userId="4a567903-bc9c-4a1c-959b-486ef1d20478" providerId="ADAL" clId="{6129235D-4970-4CD2-B282-BE2853F0B8CE}" dt="2023-06-07T14:32:26.083" v="2762" actId="20577"/>
          <ac:spMkLst>
            <pc:docMk/>
            <pc:sldMk cId="1774859872" sldId="290"/>
            <ac:spMk id="6" creationId="{7D70AA50-991E-F424-7DDE-F5D7D394A906}"/>
          </ac:spMkLst>
        </pc:spChg>
        <pc:spChg chg="mod">
          <ac:chgData name="Blasco Parra, Ana Maria" userId="4a567903-bc9c-4a1c-959b-486ef1d20478" providerId="ADAL" clId="{6129235D-4970-4CD2-B282-BE2853F0B8CE}" dt="2023-06-07T14:34:13.529" v="3217" actId="20577"/>
          <ac:spMkLst>
            <pc:docMk/>
            <pc:sldMk cId="1774859872" sldId="290"/>
            <ac:spMk id="7" creationId="{4A96B038-0065-25FF-D501-4719BAF38BDA}"/>
          </ac:spMkLst>
        </pc:spChg>
        <pc:spChg chg="mod">
          <ac:chgData name="Blasco Parra, Ana Maria" userId="4a567903-bc9c-4a1c-959b-486ef1d20478" providerId="ADAL" clId="{6129235D-4970-4CD2-B282-BE2853F0B8CE}" dt="2023-06-07T14:34:06.338" v="3215" actId="20577"/>
          <ac:spMkLst>
            <pc:docMk/>
            <pc:sldMk cId="1774859872" sldId="290"/>
            <ac:spMk id="8" creationId="{C20C9F7D-0331-291A-B35E-9ED1806F7522}"/>
          </ac:spMkLst>
        </pc:spChg>
      </pc:sldChg>
      <pc:sldChg chg="modSp add mod">
        <pc:chgData name="Blasco Parra, Ana Maria" userId="4a567903-bc9c-4a1c-959b-486ef1d20478" providerId="ADAL" clId="{6129235D-4970-4CD2-B282-BE2853F0B8CE}" dt="2023-06-07T14:27:52.802" v="2279" actId="20577"/>
        <pc:sldMkLst>
          <pc:docMk/>
          <pc:sldMk cId="16228626" sldId="291"/>
        </pc:sldMkLst>
        <pc:spChg chg="mod">
          <ac:chgData name="Blasco Parra, Ana Maria" userId="4a567903-bc9c-4a1c-959b-486ef1d20478" providerId="ADAL" clId="{6129235D-4970-4CD2-B282-BE2853F0B8CE}" dt="2023-06-07T14:26:59.061" v="2241" actId="1076"/>
          <ac:spMkLst>
            <pc:docMk/>
            <pc:sldMk cId="16228626" sldId="291"/>
            <ac:spMk id="2" creationId="{0C27BA72-039E-DC2E-355E-F1172D227B9F}"/>
          </ac:spMkLst>
        </pc:spChg>
        <pc:spChg chg="mod">
          <ac:chgData name="Blasco Parra, Ana Maria" userId="4a567903-bc9c-4a1c-959b-486ef1d20478" providerId="ADAL" clId="{6129235D-4970-4CD2-B282-BE2853F0B8CE}" dt="2023-06-07T14:17:32.420" v="1183" actId="20577"/>
          <ac:spMkLst>
            <pc:docMk/>
            <pc:sldMk cId="16228626" sldId="291"/>
            <ac:spMk id="3" creationId="{04CDDCB8-0DA6-16F3-B3CA-CF93D0760B5D}"/>
          </ac:spMkLst>
        </pc:spChg>
        <pc:spChg chg="mod">
          <ac:chgData name="Blasco Parra, Ana Maria" userId="4a567903-bc9c-4a1c-959b-486ef1d20478" providerId="ADAL" clId="{6129235D-4970-4CD2-B282-BE2853F0B8CE}" dt="2023-06-07T14:19:55.760" v="1453" actId="20577"/>
          <ac:spMkLst>
            <pc:docMk/>
            <pc:sldMk cId="16228626" sldId="291"/>
            <ac:spMk id="4" creationId="{49BC2971-7886-2287-75E6-F484F930D599}"/>
          </ac:spMkLst>
        </pc:spChg>
        <pc:spChg chg="mod">
          <ac:chgData name="Blasco Parra, Ana Maria" userId="4a567903-bc9c-4a1c-959b-486ef1d20478" providerId="ADAL" clId="{6129235D-4970-4CD2-B282-BE2853F0B8CE}" dt="2023-06-07T14:17:35.458" v="1194" actId="20577"/>
          <ac:spMkLst>
            <pc:docMk/>
            <pc:sldMk cId="16228626" sldId="291"/>
            <ac:spMk id="5" creationId="{D104A013-8896-5CD5-72E8-3B8EEA1D6441}"/>
          </ac:spMkLst>
        </pc:spChg>
        <pc:spChg chg="mod">
          <ac:chgData name="Blasco Parra, Ana Maria" userId="4a567903-bc9c-4a1c-959b-486ef1d20478" providerId="ADAL" clId="{6129235D-4970-4CD2-B282-BE2853F0B8CE}" dt="2023-06-07T14:27:52.802" v="2279" actId="20577"/>
          <ac:spMkLst>
            <pc:docMk/>
            <pc:sldMk cId="16228626" sldId="291"/>
            <ac:spMk id="6" creationId="{80B2AD00-6CD2-E80D-01B6-8AF25A1EB87B}"/>
          </ac:spMkLst>
        </pc:spChg>
        <pc:spChg chg="mod">
          <ac:chgData name="Blasco Parra, Ana Maria" userId="4a567903-bc9c-4a1c-959b-486ef1d20478" providerId="ADAL" clId="{6129235D-4970-4CD2-B282-BE2853F0B8CE}" dt="2023-06-07T14:20:40.780" v="1599" actId="20577"/>
          <ac:spMkLst>
            <pc:docMk/>
            <pc:sldMk cId="16228626" sldId="291"/>
            <ac:spMk id="14" creationId="{65ECF71F-9B83-DC76-FA0B-F6ED68A71B51}"/>
          </ac:spMkLst>
        </pc:spChg>
      </pc:sldChg>
      <pc:sldChg chg="del">
        <pc:chgData name="Blasco Parra, Ana Maria" userId="4a567903-bc9c-4a1c-959b-486ef1d20478" providerId="ADAL" clId="{6129235D-4970-4CD2-B282-BE2853F0B8CE}" dt="2023-06-07T14:02:36.076" v="363" actId="2696"/>
        <pc:sldMkLst>
          <pc:docMk/>
          <pc:sldMk cId="565802569" sldId="291"/>
        </pc:sldMkLst>
      </pc:sldChg>
      <pc:sldChg chg="modSp mod ord">
        <pc:chgData name="Blasco Parra, Ana Maria" userId="4a567903-bc9c-4a1c-959b-486ef1d20478" providerId="ADAL" clId="{6129235D-4970-4CD2-B282-BE2853F0B8CE}" dt="2023-06-07T14:27:07.063" v="2243"/>
        <pc:sldMkLst>
          <pc:docMk/>
          <pc:sldMk cId="425413424" sldId="292"/>
        </pc:sldMkLst>
        <pc:spChg chg="mod">
          <ac:chgData name="Blasco Parra, Ana Maria" userId="4a567903-bc9c-4a1c-959b-486ef1d20478" providerId="ADAL" clId="{6129235D-4970-4CD2-B282-BE2853F0B8CE}" dt="2023-06-07T14:15:54.993" v="1133" actId="1076"/>
          <ac:spMkLst>
            <pc:docMk/>
            <pc:sldMk cId="425413424" sldId="292"/>
            <ac:spMk id="2" creationId="{AEEDE614-BB1F-4FE6-28DD-8F89013593E5}"/>
          </ac:spMkLst>
        </pc:spChg>
        <pc:spChg chg="mod">
          <ac:chgData name="Blasco Parra, Ana Maria" userId="4a567903-bc9c-4a1c-959b-486ef1d20478" providerId="ADAL" clId="{6129235D-4970-4CD2-B282-BE2853F0B8CE}" dt="2023-06-07T14:12:13.134" v="685" actId="20577"/>
          <ac:spMkLst>
            <pc:docMk/>
            <pc:sldMk cId="425413424" sldId="292"/>
            <ac:spMk id="3" creationId="{92A6F68E-E7A4-A84E-C30D-3E5F505C0487}"/>
          </ac:spMkLst>
        </pc:spChg>
        <pc:spChg chg="mod">
          <ac:chgData name="Blasco Parra, Ana Maria" userId="4a567903-bc9c-4a1c-959b-486ef1d20478" providerId="ADAL" clId="{6129235D-4970-4CD2-B282-BE2853F0B8CE}" dt="2023-06-07T14:12:32.943" v="729" actId="14100"/>
          <ac:spMkLst>
            <pc:docMk/>
            <pc:sldMk cId="425413424" sldId="292"/>
            <ac:spMk id="4" creationId="{85F0F65A-C776-7F76-10FD-ACBB987CEC5C}"/>
          </ac:spMkLst>
        </pc:spChg>
        <pc:spChg chg="mod">
          <ac:chgData name="Blasco Parra, Ana Maria" userId="4a567903-bc9c-4a1c-959b-486ef1d20478" providerId="ADAL" clId="{6129235D-4970-4CD2-B282-BE2853F0B8CE}" dt="2023-06-07T14:12:43.471" v="735" actId="14100"/>
          <ac:spMkLst>
            <pc:docMk/>
            <pc:sldMk cId="425413424" sldId="292"/>
            <ac:spMk id="5" creationId="{FA844652-9E61-DD54-124F-5B9165C6C330}"/>
          </ac:spMkLst>
        </pc:spChg>
        <pc:spChg chg="mod">
          <ac:chgData name="Blasco Parra, Ana Maria" userId="4a567903-bc9c-4a1c-959b-486ef1d20478" providerId="ADAL" clId="{6129235D-4970-4CD2-B282-BE2853F0B8CE}" dt="2023-06-07T14:12:38.591" v="732" actId="14100"/>
          <ac:spMkLst>
            <pc:docMk/>
            <pc:sldMk cId="425413424" sldId="292"/>
            <ac:spMk id="6" creationId="{74CDDBE4-8914-13F7-5C18-C0852B4472CC}"/>
          </ac:spMkLst>
        </pc:spChg>
        <pc:spChg chg="mod">
          <ac:chgData name="Blasco Parra, Ana Maria" userId="4a567903-bc9c-4a1c-959b-486ef1d20478" providerId="ADAL" clId="{6129235D-4970-4CD2-B282-BE2853F0B8CE}" dt="2023-06-07T14:12:40.095" v="733" actId="14100"/>
          <ac:spMkLst>
            <pc:docMk/>
            <pc:sldMk cId="425413424" sldId="292"/>
            <ac:spMk id="7" creationId="{4615201F-C25F-E02A-E5B9-551D5347D8DE}"/>
          </ac:spMkLst>
        </pc:spChg>
        <pc:spChg chg="mod">
          <ac:chgData name="Blasco Parra, Ana Maria" userId="4a567903-bc9c-4a1c-959b-486ef1d20478" providerId="ADAL" clId="{6129235D-4970-4CD2-B282-BE2853F0B8CE}" dt="2023-06-07T14:12:41.775" v="734" actId="14100"/>
          <ac:spMkLst>
            <pc:docMk/>
            <pc:sldMk cId="425413424" sldId="292"/>
            <ac:spMk id="8" creationId="{FAC0EACC-920C-8DAB-3C82-72BB2DB8F417}"/>
          </ac:spMkLst>
        </pc:spChg>
        <pc:spChg chg="mod">
          <ac:chgData name="Blasco Parra, Ana Maria" userId="4a567903-bc9c-4a1c-959b-486ef1d20478" providerId="ADAL" clId="{6129235D-4970-4CD2-B282-BE2853F0B8CE}" dt="2023-06-07T14:12:58.297" v="782" actId="20577"/>
          <ac:spMkLst>
            <pc:docMk/>
            <pc:sldMk cId="425413424" sldId="292"/>
            <ac:spMk id="9" creationId="{48A3CB3A-3C1D-EEA2-FBEC-E3EB0952B734}"/>
          </ac:spMkLst>
        </pc:spChg>
        <pc:spChg chg="mod">
          <ac:chgData name="Blasco Parra, Ana Maria" userId="4a567903-bc9c-4a1c-959b-486ef1d20478" providerId="ADAL" clId="{6129235D-4970-4CD2-B282-BE2853F0B8CE}" dt="2023-06-07T14:14:59.960" v="1073" actId="14100"/>
          <ac:spMkLst>
            <pc:docMk/>
            <pc:sldMk cId="425413424" sldId="292"/>
            <ac:spMk id="10" creationId="{5C75B409-1DFF-B9B8-3F72-4BDF79FA914D}"/>
          </ac:spMkLst>
        </pc:spChg>
        <pc:spChg chg="mod">
          <ac:chgData name="Blasco Parra, Ana Maria" userId="4a567903-bc9c-4a1c-959b-486ef1d20478" providerId="ADAL" clId="{6129235D-4970-4CD2-B282-BE2853F0B8CE}" dt="2023-06-07T14:14:01.622" v="909" actId="20577"/>
          <ac:spMkLst>
            <pc:docMk/>
            <pc:sldMk cId="425413424" sldId="292"/>
            <ac:spMk id="11" creationId="{C80267C2-2A51-7A70-95F0-C49A75D9A398}"/>
          </ac:spMkLst>
        </pc:spChg>
        <pc:spChg chg="mod">
          <ac:chgData name="Blasco Parra, Ana Maria" userId="4a567903-bc9c-4a1c-959b-486ef1d20478" providerId="ADAL" clId="{6129235D-4970-4CD2-B282-BE2853F0B8CE}" dt="2023-06-07T14:14:03.606" v="910" actId="20577"/>
          <ac:spMkLst>
            <pc:docMk/>
            <pc:sldMk cId="425413424" sldId="292"/>
            <ac:spMk id="12" creationId="{F2EE0554-4B11-BFC9-F4CC-37F1E198EBD3}"/>
          </ac:spMkLst>
        </pc:spChg>
        <pc:spChg chg="mod">
          <ac:chgData name="Blasco Parra, Ana Maria" userId="4a567903-bc9c-4a1c-959b-486ef1d20478" providerId="ADAL" clId="{6129235D-4970-4CD2-B282-BE2853F0B8CE}" dt="2023-06-07T14:14:34.224" v="999" actId="20577"/>
          <ac:spMkLst>
            <pc:docMk/>
            <pc:sldMk cId="425413424" sldId="292"/>
            <ac:spMk id="13" creationId="{4482DB0E-BFC5-6EA0-ED7E-2C1A27B3ADCE}"/>
          </ac:spMkLst>
        </pc:spChg>
        <pc:spChg chg="mod">
          <ac:chgData name="Blasco Parra, Ana Maria" userId="4a567903-bc9c-4a1c-959b-486ef1d20478" providerId="ADAL" clId="{6129235D-4970-4CD2-B282-BE2853F0B8CE}" dt="2023-06-07T14:15:17.070" v="1094" actId="20577"/>
          <ac:spMkLst>
            <pc:docMk/>
            <pc:sldMk cId="425413424" sldId="292"/>
            <ac:spMk id="37" creationId="{947472B9-8B6A-B6D9-CDE4-427F692E4E8D}"/>
          </ac:spMkLst>
        </pc:spChg>
      </pc:sldChg>
      <pc:sldChg chg="addSp delSp modSp mod">
        <pc:chgData name="Blasco Parra, Ana Maria" userId="4a567903-bc9c-4a1c-959b-486ef1d20478" providerId="ADAL" clId="{6129235D-4970-4CD2-B282-BE2853F0B8CE}" dt="2023-06-07T14:30:14.757" v="2368" actId="20577"/>
        <pc:sldMkLst>
          <pc:docMk/>
          <pc:sldMk cId="1699596032" sldId="293"/>
        </pc:sldMkLst>
        <pc:spChg chg="mod">
          <ac:chgData name="Blasco Parra, Ana Maria" userId="4a567903-bc9c-4a1c-959b-486ef1d20478" providerId="ADAL" clId="{6129235D-4970-4CD2-B282-BE2853F0B8CE}" dt="2023-06-07T14:20:58.964" v="1625" actId="20577"/>
          <ac:spMkLst>
            <pc:docMk/>
            <pc:sldMk cId="1699596032" sldId="293"/>
            <ac:spMk id="3" creationId="{B7008789-8D5C-35C3-4116-40899E785E62}"/>
          </ac:spMkLst>
        </pc:spChg>
        <pc:spChg chg="add del mod">
          <ac:chgData name="Blasco Parra, Ana Maria" userId="4a567903-bc9c-4a1c-959b-486ef1d20478" providerId="ADAL" clId="{6129235D-4970-4CD2-B282-BE2853F0B8CE}" dt="2023-06-07T14:23:36.960" v="1994" actId="478"/>
          <ac:spMkLst>
            <pc:docMk/>
            <pc:sldMk cId="1699596032" sldId="293"/>
            <ac:spMk id="4" creationId="{DE6A9D92-1610-91D0-A357-D226F8957743}"/>
          </ac:spMkLst>
        </pc:spChg>
        <pc:spChg chg="add del mod">
          <ac:chgData name="Blasco Parra, Ana Maria" userId="4a567903-bc9c-4a1c-959b-486ef1d20478" providerId="ADAL" clId="{6129235D-4970-4CD2-B282-BE2853F0B8CE}" dt="2023-06-07T14:24:18.318" v="2076" actId="20577"/>
          <ac:spMkLst>
            <pc:docMk/>
            <pc:sldMk cId="1699596032" sldId="293"/>
            <ac:spMk id="13" creationId="{40957F64-81E7-85C4-C3BA-C0E4733187CF}"/>
          </ac:spMkLst>
        </pc:spChg>
        <pc:spChg chg="mod">
          <ac:chgData name="Blasco Parra, Ana Maria" userId="4a567903-bc9c-4a1c-959b-486ef1d20478" providerId="ADAL" clId="{6129235D-4970-4CD2-B282-BE2853F0B8CE}" dt="2023-06-07T14:21:33.710" v="1724" actId="20577"/>
          <ac:spMkLst>
            <pc:docMk/>
            <pc:sldMk cId="1699596032" sldId="293"/>
            <ac:spMk id="14" creationId="{87A81DEE-36A8-8E83-7586-77EF3AA44492}"/>
          </ac:spMkLst>
        </pc:spChg>
        <pc:spChg chg="add del mod">
          <ac:chgData name="Blasco Parra, Ana Maria" userId="4a567903-bc9c-4a1c-959b-486ef1d20478" providerId="ADAL" clId="{6129235D-4970-4CD2-B282-BE2853F0B8CE}" dt="2023-06-07T14:23:36.960" v="1994" actId="478"/>
          <ac:spMkLst>
            <pc:docMk/>
            <pc:sldMk cId="1699596032" sldId="293"/>
            <ac:spMk id="16" creationId="{B46A68C5-625F-D2FB-7C49-18EA59AE9186}"/>
          </ac:spMkLst>
        </pc:spChg>
        <pc:spChg chg="mod">
          <ac:chgData name="Blasco Parra, Ana Maria" userId="4a567903-bc9c-4a1c-959b-486ef1d20478" providerId="ADAL" clId="{6129235D-4970-4CD2-B282-BE2853F0B8CE}" dt="2023-06-07T14:21:57.350" v="1789" actId="20577"/>
          <ac:spMkLst>
            <pc:docMk/>
            <pc:sldMk cId="1699596032" sldId="293"/>
            <ac:spMk id="17" creationId="{E43D535A-42E0-89A0-974B-6D70A6F7BFB0}"/>
          </ac:spMkLst>
        </pc:spChg>
        <pc:spChg chg="mod">
          <ac:chgData name="Blasco Parra, Ana Maria" userId="4a567903-bc9c-4a1c-959b-486ef1d20478" providerId="ADAL" clId="{6129235D-4970-4CD2-B282-BE2853F0B8CE}" dt="2023-06-07T14:22:39.200" v="1930" actId="20577"/>
          <ac:spMkLst>
            <pc:docMk/>
            <pc:sldMk cId="1699596032" sldId="293"/>
            <ac:spMk id="18" creationId="{420E684B-901E-703B-0B33-8BAA174DCF44}"/>
          </ac:spMkLst>
        </pc:spChg>
        <pc:spChg chg="mod">
          <ac:chgData name="Blasco Parra, Ana Maria" userId="4a567903-bc9c-4a1c-959b-486ef1d20478" providerId="ADAL" clId="{6129235D-4970-4CD2-B282-BE2853F0B8CE}" dt="2023-06-07T14:22:41.865" v="1936" actId="20577"/>
          <ac:spMkLst>
            <pc:docMk/>
            <pc:sldMk cId="1699596032" sldId="293"/>
            <ac:spMk id="19" creationId="{A2FFF066-0D5B-A2B5-4C1C-3456E8FD17CD}"/>
          </ac:spMkLst>
        </pc:spChg>
        <pc:spChg chg="mod">
          <ac:chgData name="Blasco Parra, Ana Maria" userId="4a567903-bc9c-4a1c-959b-486ef1d20478" providerId="ADAL" clId="{6129235D-4970-4CD2-B282-BE2853F0B8CE}" dt="2023-06-07T14:30:14.757" v="2368" actId="20577"/>
          <ac:spMkLst>
            <pc:docMk/>
            <pc:sldMk cId="1699596032" sldId="293"/>
            <ac:spMk id="20" creationId="{294EB24C-54F5-4058-6336-82E3D10E4353}"/>
          </ac:spMkLst>
        </pc:spChg>
        <pc:spChg chg="mod">
          <ac:chgData name="Blasco Parra, Ana Maria" userId="4a567903-bc9c-4a1c-959b-486ef1d20478" providerId="ADAL" clId="{6129235D-4970-4CD2-B282-BE2853F0B8CE}" dt="2023-06-07T14:24:27.339" v="2112" actId="20577"/>
          <ac:spMkLst>
            <pc:docMk/>
            <pc:sldMk cId="1699596032" sldId="293"/>
            <ac:spMk id="22" creationId="{89A8F527-A476-D33C-5292-F9F968A8DCB8}"/>
          </ac:spMkLst>
        </pc:spChg>
        <pc:spChg chg="mod">
          <ac:chgData name="Blasco Parra, Ana Maria" userId="4a567903-bc9c-4a1c-959b-486ef1d20478" providerId="ADAL" clId="{6129235D-4970-4CD2-B282-BE2853F0B8CE}" dt="2023-06-07T14:30:06.767" v="2363" actId="20577"/>
          <ac:spMkLst>
            <pc:docMk/>
            <pc:sldMk cId="1699596032" sldId="293"/>
            <ac:spMk id="23" creationId="{20410F17-64F4-CE1C-23DD-9D6AB5BCDFBB}"/>
          </ac:spMkLst>
        </pc:spChg>
        <pc:spChg chg="mod">
          <ac:chgData name="Blasco Parra, Ana Maria" userId="4a567903-bc9c-4a1c-959b-486ef1d20478" providerId="ADAL" clId="{6129235D-4970-4CD2-B282-BE2853F0B8CE}" dt="2023-06-07T14:21:54.840" v="1785" actId="20577"/>
          <ac:spMkLst>
            <pc:docMk/>
            <pc:sldMk cId="1699596032" sldId="293"/>
            <ac:spMk id="54" creationId="{8AA90FFA-CF1B-1CB0-D5A3-80259E0C3CC8}"/>
          </ac:spMkLst>
        </pc:spChg>
        <pc:spChg chg="mod">
          <ac:chgData name="Blasco Parra, Ana Maria" userId="4a567903-bc9c-4a1c-959b-486ef1d20478" providerId="ADAL" clId="{6129235D-4970-4CD2-B282-BE2853F0B8CE}" dt="2023-06-07T14:22:02.788" v="1814" actId="20577"/>
          <ac:spMkLst>
            <pc:docMk/>
            <pc:sldMk cId="1699596032" sldId="293"/>
            <ac:spMk id="55" creationId="{25B37B19-234A-D79D-1288-7D8EF3995861}"/>
          </ac:spMkLst>
        </pc:spChg>
      </pc:sldChg>
      <pc:sldChg chg="ord">
        <pc:chgData name="Blasco Parra, Ana Maria" userId="4a567903-bc9c-4a1c-959b-486ef1d20478" providerId="ADAL" clId="{6129235D-4970-4CD2-B282-BE2853F0B8CE}" dt="2023-06-07T14:28:42.473" v="2330"/>
        <pc:sldMkLst>
          <pc:docMk/>
          <pc:sldMk cId="2146925108" sldId="294"/>
        </pc:sldMkLst>
      </pc:sldChg>
      <pc:sldChg chg="del">
        <pc:chgData name="Blasco Parra, Ana Maria" userId="4a567903-bc9c-4a1c-959b-486ef1d20478" providerId="ADAL" clId="{6129235D-4970-4CD2-B282-BE2853F0B8CE}" dt="2023-06-07T14:03:16.555" v="385" actId="2696"/>
        <pc:sldMkLst>
          <pc:docMk/>
          <pc:sldMk cId="836935325" sldId="295"/>
        </pc:sldMkLst>
      </pc:sldChg>
      <pc:sldChg chg="del">
        <pc:chgData name="Blasco Parra, Ana Maria" userId="4a567903-bc9c-4a1c-959b-486ef1d20478" providerId="ADAL" clId="{6129235D-4970-4CD2-B282-BE2853F0B8CE}" dt="2023-06-07T14:03:18.494" v="386" actId="2696"/>
        <pc:sldMkLst>
          <pc:docMk/>
          <pc:sldMk cId="956981245" sldId="296"/>
        </pc:sldMkLst>
      </pc:sldChg>
      <pc:sldChg chg="modSp del mod">
        <pc:chgData name="Blasco Parra, Ana Maria" userId="4a567903-bc9c-4a1c-959b-486ef1d20478" providerId="ADAL" clId="{6129235D-4970-4CD2-B282-BE2853F0B8CE}" dt="2023-06-07T14:26:14.069" v="2181" actId="2696"/>
        <pc:sldMkLst>
          <pc:docMk/>
          <pc:sldMk cId="3569336530" sldId="297"/>
        </pc:sldMkLst>
        <pc:spChg chg="mod">
          <ac:chgData name="Blasco Parra, Ana Maria" userId="4a567903-bc9c-4a1c-959b-486ef1d20478" providerId="ADAL" clId="{6129235D-4970-4CD2-B282-BE2853F0B8CE}" dt="2023-06-07T14:24:48.106" v="2127" actId="20577"/>
          <ac:spMkLst>
            <pc:docMk/>
            <pc:sldMk cId="3569336530" sldId="297"/>
            <ac:spMk id="3" creationId="{A25B87C0-1FA0-EABB-EF67-261E89409AB6}"/>
          </ac:spMkLst>
        </pc:spChg>
        <pc:spChg chg="mod">
          <ac:chgData name="Blasco Parra, Ana Maria" userId="4a567903-bc9c-4a1c-959b-486ef1d20478" providerId="ADAL" clId="{6129235D-4970-4CD2-B282-BE2853F0B8CE}" dt="2023-06-07T14:24:56.591" v="2149" actId="20577"/>
          <ac:spMkLst>
            <pc:docMk/>
            <pc:sldMk cId="3569336530" sldId="297"/>
            <ac:spMk id="4" creationId="{39AF711E-23B5-8216-7359-9690CF61DB82}"/>
          </ac:spMkLst>
        </pc:spChg>
      </pc:sldChg>
      <pc:sldChg chg="modSp mod">
        <pc:chgData name="Blasco Parra, Ana Maria" userId="4a567903-bc9c-4a1c-959b-486ef1d20478" providerId="ADAL" clId="{6129235D-4970-4CD2-B282-BE2853F0B8CE}" dt="2023-06-07T14:28:18.973" v="2310" actId="20577"/>
        <pc:sldMkLst>
          <pc:docMk/>
          <pc:sldMk cId="3701214885" sldId="298"/>
        </pc:sldMkLst>
        <pc:spChg chg="mod">
          <ac:chgData name="Blasco Parra, Ana Maria" userId="4a567903-bc9c-4a1c-959b-486ef1d20478" providerId="ADAL" clId="{6129235D-4970-4CD2-B282-BE2853F0B8CE}" dt="2023-06-07T13:55:32.377" v="7" actId="20577"/>
          <ac:spMkLst>
            <pc:docMk/>
            <pc:sldMk cId="3701214885" sldId="298"/>
            <ac:spMk id="10" creationId="{DBBD9FBF-BDEA-E2A9-5AC0-F365EF1CA195}"/>
          </ac:spMkLst>
        </pc:spChg>
        <pc:graphicFrameChg chg="mod modGraphic">
          <ac:chgData name="Blasco Parra, Ana Maria" userId="4a567903-bc9c-4a1c-959b-486ef1d20478" providerId="ADAL" clId="{6129235D-4970-4CD2-B282-BE2853F0B8CE}" dt="2023-06-07T14:28:18.973" v="2310" actId="20577"/>
          <ac:graphicFrameMkLst>
            <pc:docMk/>
            <pc:sldMk cId="3701214885" sldId="298"/>
            <ac:graphicFrameMk id="11" creationId="{0B69E8E6-9D16-D9E3-B5C1-6F6E6588BF6A}"/>
          </ac:graphicFrameMkLst>
        </pc:graphicFrameChg>
        <pc:picChg chg="mod">
          <ac:chgData name="Blasco Parra, Ana Maria" userId="4a567903-bc9c-4a1c-959b-486ef1d20478" providerId="ADAL" clId="{6129235D-4970-4CD2-B282-BE2853F0B8CE}" dt="2023-06-07T13:58:10.782" v="182" actId="1076"/>
          <ac:picMkLst>
            <pc:docMk/>
            <pc:sldMk cId="3701214885" sldId="298"/>
            <ac:picMk id="6" creationId="{51A06734-9234-687F-E232-56B8B04C89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26648-F114-4402-B049-AA57EA7F202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15FE-BC4D-474E-9AA3-6983BC3D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3866404" y="52254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/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anchor="ctr"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3866404" y="92946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Bybliotheca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Presentada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Ana Blasco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260DAAE-F925-11DA-1392-452BA0D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8472" b="28472"/>
          <a:stretch/>
        </p:blipFill>
        <p:spPr>
          <a:xfrm>
            <a:off x="1289144" y="424484"/>
            <a:ext cx="9613711" cy="23270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C1106-52FA-AAFC-FB3A-C352D01A948C}"/>
              </a:ext>
            </a:extLst>
          </p:cNvPr>
          <p:cNvSpPr txBox="1"/>
          <p:nvPr/>
        </p:nvSpPr>
        <p:spPr>
          <a:xfrm>
            <a:off x="1143000" y="4430268"/>
            <a:ext cx="6366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futuro de la cultura</a:t>
            </a:r>
            <a:endParaRPr lang="es-E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8761-2537-7A8E-AAF5-0200BA27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782" y="493776"/>
            <a:ext cx="5952744" cy="1645920"/>
          </a:xfrm>
        </p:spPr>
        <p:txBody>
          <a:bodyPr/>
          <a:lstStyle/>
          <a:p>
            <a:r>
              <a:rPr lang="en-US" dirty="0"/>
              <a:t>¿QUIERES SABER MÁS?</a:t>
            </a:r>
            <a:br>
              <a:rPr lang="en-US" dirty="0"/>
            </a:br>
            <a:r>
              <a:rPr lang="en-US" sz="3200" dirty="0"/>
              <a:t>¡</a:t>
            </a:r>
            <a:r>
              <a:rPr lang="en-US" sz="3200" dirty="0" err="1"/>
              <a:t>contacta</a:t>
            </a:r>
            <a:r>
              <a:rPr lang="en-US" sz="3200" dirty="0"/>
              <a:t> </a:t>
            </a:r>
            <a:r>
              <a:rPr lang="en-US" sz="3200" dirty="0" err="1"/>
              <a:t>ya</a:t>
            </a:r>
            <a:r>
              <a:rPr lang="en-US" sz="3200" dirty="0"/>
              <a:t>!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E013DA2-B732-4592-2541-5EA872C216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260" b="3260"/>
          <a:stretch/>
        </p:blipFill>
        <p:spPr>
          <a:xfrm>
            <a:off x="0" y="0"/>
            <a:ext cx="4872540" cy="6858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6928F1-4E3C-0C3A-F853-910AF3D19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Vía Email: </a:t>
            </a:r>
          </a:p>
          <a:p>
            <a:r>
              <a:rPr lang="en-US" dirty="0"/>
              <a:t>bybliotheca@gmail.com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7C030C-4EF2-A28B-3096-012353B7B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nuestras</a:t>
            </a:r>
            <a:r>
              <a:rPr lang="en-US" dirty="0"/>
              <a:t> redes </a:t>
            </a:r>
            <a:r>
              <a:rPr lang="en-US" dirty="0" err="1"/>
              <a:t>sociales</a:t>
            </a:r>
            <a:r>
              <a:rPr lang="en-US" dirty="0"/>
              <a:t>:</a:t>
            </a:r>
          </a:p>
          <a:p>
            <a:r>
              <a:rPr lang="en-US" dirty="0"/>
              <a:t>@bybliotheca_app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8DB40D-F8D7-F5E6-8321-4297667541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teléfono</a:t>
            </a:r>
            <a:r>
              <a:rPr lang="en-US" dirty="0"/>
              <a:t>:</a:t>
            </a:r>
          </a:p>
          <a:p>
            <a:r>
              <a:rPr lang="en-US" dirty="0"/>
              <a:t>626 14 85 44</a:t>
            </a:r>
          </a:p>
        </p:txBody>
      </p:sp>
    </p:spTree>
    <p:extLst>
      <p:ext uri="{BB962C8B-B14F-4D97-AF65-F5344CB8AC3E}">
        <p14:creationId xmlns:p14="http://schemas.microsoft.com/office/powerpoint/2010/main" val="162575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BBD9FBF-BDEA-E2A9-5AC0-F365EF1C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ÍNDICE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A06734-9234-687F-E232-56B8B04C8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417" r="23417"/>
          <a:stretch/>
        </p:blipFill>
        <p:spPr>
          <a:xfrm>
            <a:off x="0" y="0"/>
            <a:ext cx="4856184" cy="6850379"/>
          </a:xfr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B69E8E6-9D16-D9E3-B5C1-6F6E6588B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219755"/>
              </p:ext>
            </p:extLst>
          </p:nvPr>
        </p:nvGraphicFramePr>
        <p:xfrm>
          <a:off x="4856163" y="2212975"/>
          <a:ext cx="7335836" cy="4645025"/>
        </p:xfrm>
        <a:graphic>
          <a:graphicData uri="http://schemas.openxmlformats.org/drawingml/2006/table">
            <a:tbl>
              <a:tblPr firstRow="1" bandRow="1"/>
              <a:tblGrid>
                <a:gridCol w="797877">
                  <a:extLst>
                    <a:ext uri="{9D8B030D-6E8A-4147-A177-3AD203B41FA5}">
                      <a16:colId xmlns:a16="http://schemas.microsoft.com/office/drawing/2014/main" val="1680321436"/>
                    </a:ext>
                  </a:extLst>
                </a:gridCol>
                <a:gridCol w="6537959">
                  <a:extLst>
                    <a:ext uri="{9D8B030D-6E8A-4147-A177-3AD203B41FA5}">
                      <a16:colId xmlns:a16="http://schemas.microsoft.com/office/drawing/2014/main" val="1621479666"/>
                    </a:ext>
                  </a:extLst>
                </a:gridCol>
              </a:tblGrid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Introducción</a:t>
                      </a:r>
                      <a:endParaRPr lang="en-US" sz="2400" dirty="0">
                        <a:latin typeface="Felix Titling" panose="020F0502020204030204" pitchFamily="34" charset="0"/>
                        <a:cs typeface="Felix Titling" panose="020F0502020204030204" pitchFamily="34" charset="0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244635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OBJETIVOS Y </a:t>
                      </a:r>
                      <a:r>
                        <a:rPr lang="en-US" sz="2400" dirty="0" err="1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funcionamiento</a:t>
                      </a:r>
                      <a:endParaRPr lang="en-US" sz="2400" dirty="0">
                        <a:latin typeface="Felix Titling" panose="020F0502020204030204" pitchFamily="34" charset="0"/>
                        <a:cs typeface="Felix Titling" panose="020F0502020204030204" pitchFamily="34" charset="0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913436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previsión</a:t>
                      </a:r>
                      <a:endParaRPr lang="en-US" sz="2400" dirty="0">
                        <a:latin typeface="Felix Titling" panose="020F0502020204030204" pitchFamily="34" charset="0"/>
                        <a:cs typeface="Felix Titling" panose="020F0502020204030204" pitchFamily="34" charset="0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8392374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Enlaces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282632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Más </a:t>
                      </a:r>
                      <a:r>
                        <a:rPr lang="en-US" sz="2400" dirty="0" err="1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información</a:t>
                      </a:r>
                      <a:endParaRPr lang="en-US" sz="2400" dirty="0">
                        <a:latin typeface="Felix Titling" panose="020F0502020204030204" pitchFamily="34" charset="0"/>
                        <a:cs typeface="Felix Titling" panose="020F0502020204030204" pitchFamily="34" charset="0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2909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21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pic>
        <p:nvPicPr>
          <p:cNvPr id="6" name="Picture Placeholder 5" descr="A statue">
            <a:extLst>
              <a:ext uri="{FF2B5EF4-FFF2-40B4-BE49-F238E27FC236}">
                <a16:creationId xmlns:a16="http://schemas.microsoft.com/office/drawing/2014/main" id="{E06013D7-A986-C5B1-63AC-31DEC6FB8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222" r="222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2DFB8-B7A2-DE8A-3E38-FC3170612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Contoso, we empower organizations to foster collaborative thinking to further drive workplace innovation. By closing the loop and leveraging agile frameworks, we help business grow organically and foster a consumer-first mindset.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Bybliotheca</a:t>
            </a:r>
            <a:r>
              <a:rPr lang="en-US" dirty="0"/>
              <a:t> Digitalis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5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BA72-039E-DC2E-355E-F1172D22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163" y="107850"/>
            <a:ext cx="5294376" cy="969264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pic>
        <p:nvPicPr>
          <p:cNvPr id="50" name="Picture Placeholder 49" descr="Alexandre III bridge in Paris">
            <a:extLst>
              <a:ext uri="{FF2B5EF4-FFF2-40B4-BE49-F238E27FC236}">
                <a16:creationId xmlns:a16="http://schemas.microsoft.com/office/drawing/2014/main" id="{2916D8C7-8EA5-2E6F-F81A-B14A1E3F97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DCB8-0DA6-16F3-B3CA-CF93D0760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CORTO PLAZO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C2971-7886-2287-75E6-F484F930D5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Facilitar</a:t>
            </a:r>
            <a:r>
              <a:rPr lang="en-US" dirty="0"/>
              <a:t> la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catálogo</a:t>
            </a:r>
            <a:r>
              <a:rPr lang="en-US" dirty="0"/>
              <a:t> </a:t>
            </a:r>
            <a:r>
              <a:rPr lang="en-US" dirty="0" err="1"/>
              <a:t>bibliográfico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organismos</a:t>
            </a:r>
            <a:r>
              <a:rPr lang="en-US" dirty="0"/>
              <a:t> </a:t>
            </a:r>
            <a:r>
              <a:rPr lang="en-US" dirty="0" err="1"/>
              <a:t>culturales</a:t>
            </a:r>
            <a:r>
              <a:rPr lang="en-US" dirty="0"/>
              <a:t> </a:t>
            </a:r>
            <a:r>
              <a:rPr lang="en-US" dirty="0" err="1"/>
              <a:t>ayudándoles</a:t>
            </a:r>
            <a:r>
              <a:rPr lang="en-US" dirty="0"/>
              <a:t> a </a:t>
            </a:r>
            <a:r>
              <a:rPr lang="en-US" dirty="0" err="1"/>
              <a:t>modernizarse</a:t>
            </a:r>
            <a:endParaRPr lang="en-US" dirty="0"/>
          </a:p>
          <a:p>
            <a:r>
              <a:rPr lang="en-US" dirty="0" err="1"/>
              <a:t>Promover</a:t>
            </a:r>
            <a:r>
              <a:rPr lang="en-US" dirty="0"/>
              <a:t> la </a:t>
            </a:r>
            <a:r>
              <a:rPr lang="en-US" dirty="0" err="1"/>
              <a:t>literatura</a:t>
            </a:r>
            <a:r>
              <a:rPr lang="en-US" dirty="0"/>
              <a:t> a </a:t>
            </a:r>
            <a:r>
              <a:rPr lang="en-US" dirty="0" err="1"/>
              <a:t>través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n-US" dirty="0" err="1"/>
              <a:t>atrayente</a:t>
            </a:r>
            <a:r>
              <a:rPr lang="en-US" dirty="0"/>
              <a:t> para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edades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4A013-8896-5CD5-72E8-3B8EEA1D6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LARGO PLAZO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2AD00-6CD2-E80D-01B6-8AF25A1EB8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Autogestión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usuario</a:t>
            </a:r>
            <a:r>
              <a:rPr lang="en-US" dirty="0"/>
              <a:t> y </a:t>
            </a:r>
            <a:r>
              <a:rPr lang="en-US" dirty="0" err="1"/>
              <a:t>préstamos</a:t>
            </a:r>
            <a:r>
              <a:rPr lang="en-US" dirty="0"/>
              <a:t> y </a:t>
            </a:r>
            <a:r>
              <a:rPr lang="en-US" dirty="0" err="1"/>
              <a:t>devoluciones</a:t>
            </a:r>
            <a:endParaRPr lang="en-US" dirty="0"/>
          </a:p>
          <a:p>
            <a:r>
              <a:rPr lang="en-US" dirty="0" err="1"/>
              <a:t>Monitorización</a:t>
            </a:r>
            <a:r>
              <a:rPr lang="en-US" dirty="0"/>
              <a:t> de </a:t>
            </a:r>
            <a:r>
              <a:rPr lang="en-US" dirty="0" err="1"/>
              <a:t>lectura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A815897-F8B8-2427-BC3B-2B4F4840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5ECF71F-9B83-DC76-FA0B-F6ED68A7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Bybliotheca</a:t>
            </a:r>
            <a:r>
              <a:rPr lang="en-US" dirty="0"/>
              <a:t> Digitalis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C0CFEBF-213D-E499-0C6B-AC54D1E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81E4-10A1-80A0-6D65-F7842C6A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funcionalidades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8A8AB-0624-0198-0EB3-BF1230CBA72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A679-B51C-06EA-490E-779EDFB6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Back-end </a:t>
            </a: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 Spring con base de </a:t>
            </a:r>
            <a:r>
              <a:rPr lang="en-US" dirty="0" err="1"/>
              <a:t>datos</a:t>
            </a:r>
            <a:r>
              <a:rPr lang="en-US"/>
              <a:t> MySQL.</a:t>
            </a:r>
            <a:endParaRPr lang="en-US" dirty="0"/>
          </a:p>
          <a:p>
            <a:r>
              <a:rPr lang="en-US" dirty="0"/>
              <a:t>Front-end </a:t>
            </a: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Flutter.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70AA50-991E-F424-7DDE-F5D7D394A9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SISTEMA DE LOGUEO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96B038-0065-25FF-D501-4719BAF38BD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Registro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sin </a:t>
            </a:r>
            <a:r>
              <a:rPr lang="en-US" dirty="0" err="1"/>
              <a:t>necesidad</a:t>
            </a:r>
            <a:r>
              <a:rPr lang="en-US" dirty="0"/>
              <a:t> de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físicamente</a:t>
            </a:r>
            <a:r>
              <a:rPr lang="en-US" dirty="0"/>
              <a:t> a la </a:t>
            </a:r>
            <a:r>
              <a:rPr lang="en-US" dirty="0" err="1"/>
              <a:t>biblioteca</a:t>
            </a:r>
            <a:r>
              <a:rPr lang="en-US" dirty="0"/>
              <a:t>.</a:t>
            </a:r>
          </a:p>
          <a:p>
            <a:r>
              <a:rPr lang="en-US" dirty="0" err="1"/>
              <a:t>Logueo</a:t>
            </a:r>
            <a:r>
              <a:rPr lang="en-US" dirty="0"/>
              <a:t> con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credenciales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CA6DD-B2B6-0FD4-3C8B-ADF78FCE5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VISUALIZACIÓN Y GESTIÓN DE LIBROS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0C9F7D-0331-291A-B35E-9ED1806F7522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bibliotecario</a:t>
            </a:r>
            <a:r>
              <a:rPr lang="en-US" dirty="0"/>
              <a:t>, </a:t>
            </a:r>
            <a:r>
              <a:rPr lang="en-US" dirty="0" err="1"/>
              <a:t>podrás</a:t>
            </a:r>
            <a:r>
              <a:rPr lang="en-US" dirty="0"/>
              <a:t> expander, </a:t>
            </a:r>
            <a:r>
              <a:rPr lang="en-US" dirty="0" err="1"/>
              <a:t>editar</a:t>
            </a:r>
            <a:r>
              <a:rPr lang="en-US" dirty="0"/>
              <a:t> y </a:t>
            </a:r>
            <a:r>
              <a:rPr lang="en-US" dirty="0" err="1"/>
              <a:t>borrar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catálogo</a:t>
            </a:r>
            <a:r>
              <a:rPr lang="en-US" dirty="0"/>
              <a:t> de </a:t>
            </a:r>
            <a:r>
              <a:rPr lang="en-US" dirty="0" err="1"/>
              <a:t>libros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antojo</a:t>
            </a:r>
            <a:r>
              <a:rPr lang="en-US" dirty="0"/>
              <a:t>.</a:t>
            </a:r>
          </a:p>
          <a:p>
            <a:r>
              <a:rPr lang="en-US" dirty="0"/>
              <a:t>Como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registrado</a:t>
            </a:r>
            <a:r>
              <a:rPr lang="en-US" dirty="0"/>
              <a:t>, </a:t>
            </a:r>
            <a:r>
              <a:rPr lang="en-US" dirty="0" err="1"/>
              <a:t>podrás</a:t>
            </a:r>
            <a:r>
              <a:rPr lang="en-US" dirty="0"/>
              <a:t> visualizer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catálogo</a:t>
            </a:r>
            <a:r>
              <a:rPr lang="en-US" dirty="0"/>
              <a:t> disponible sin </a:t>
            </a:r>
            <a:r>
              <a:rPr lang="en-US" dirty="0" err="1"/>
              <a:t>moverte</a:t>
            </a:r>
            <a:r>
              <a:rPr lang="en-US" dirty="0"/>
              <a:t> de casa.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1767FB5-192A-E3F6-5996-C7EE38AA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CF8BF3A-C363-DEDE-C8AA-BE89F56B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3A5445B-F7AA-FFFF-6ED5-385FF529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5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E614-BB1F-4FE6-28DD-8F890135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40" y="143132"/>
            <a:ext cx="3227832" cy="969264"/>
          </a:xfrm>
        </p:spPr>
        <p:txBody>
          <a:bodyPr/>
          <a:lstStyle/>
          <a:p>
            <a:r>
              <a:rPr lang="en-US" sz="3200" dirty="0"/>
              <a:t>FASES DEL DESARROLLO</a:t>
            </a:r>
          </a:p>
        </p:txBody>
      </p:sp>
      <p:pic>
        <p:nvPicPr>
          <p:cNvPr id="22" name="Picture Placeholder 21" descr="Connected outline">
            <a:extLst>
              <a:ext uri="{FF2B5EF4-FFF2-40B4-BE49-F238E27FC236}">
                <a16:creationId xmlns:a16="http://schemas.microsoft.com/office/drawing/2014/main" id="{1CCEEF0C-7137-AE61-A2B9-54E913872F4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0F65A-C776-7F76-10FD-ACBB987CE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508760" cy="466344"/>
          </a:xfrm>
        </p:spPr>
        <p:txBody>
          <a:bodyPr/>
          <a:lstStyle/>
          <a:p>
            <a:r>
              <a:rPr lang="en-US" dirty="0"/>
              <a:t>Abril q1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A3CB3A-3C1D-EEA2-FBEC-E3EB0952B734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 err="1"/>
              <a:t>Planteamiento</a:t>
            </a:r>
            <a:endParaRPr lang="en-US" dirty="0"/>
          </a:p>
          <a:p>
            <a:r>
              <a:rPr lang="en-US" dirty="0"/>
              <a:t>y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requisitos</a:t>
            </a:r>
            <a:endParaRPr lang="en-US" dirty="0"/>
          </a:p>
        </p:txBody>
      </p:sp>
      <p:pic>
        <p:nvPicPr>
          <p:cNvPr id="24" name="Picture Placeholder 23" descr="Circles with arrows outline">
            <a:extLst>
              <a:ext uri="{FF2B5EF4-FFF2-40B4-BE49-F238E27FC236}">
                <a16:creationId xmlns:a16="http://schemas.microsoft.com/office/drawing/2014/main" id="{058B753D-D44F-B5FE-1C11-E8A8BB7D736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2" r="82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DDBE4-8914-13F7-5C18-C0852B4472C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5" y="2743200"/>
            <a:ext cx="1702689" cy="466344"/>
          </a:xfrm>
        </p:spPr>
        <p:txBody>
          <a:bodyPr/>
          <a:lstStyle/>
          <a:p>
            <a:r>
              <a:rPr lang="en-US" dirty="0"/>
              <a:t>Abril q2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0267C2-2A51-7A70-95F0-C49A75D9A39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 err="1"/>
              <a:t>Comienzo</a:t>
            </a:r>
            <a:r>
              <a:rPr lang="en-US" dirty="0"/>
              <a:t> del </a:t>
            </a:r>
            <a:r>
              <a:rPr lang="en-US" dirty="0" err="1"/>
              <a:t>desarrollo</a:t>
            </a:r>
            <a:r>
              <a:rPr lang="en-US" dirty="0"/>
              <a:t> del </a:t>
            </a:r>
          </a:p>
          <a:p>
            <a:r>
              <a:rPr lang="en-US" dirty="0"/>
              <a:t>Back-End</a:t>
            </a:r>
          </a:p>
        </p:txBody>
      </p:sp>
      <p:pic>
        <p:nvPicPr>
          <p:cNvPr id="26" name="Picture Placeholder 25" descr="Folder outline">
            <a:extLst>
              <a:ext uri="{FF2B5EF4-FFF2-40B4-BE49-F238E27FC236}">
                <a16:creationId xmlns:a16="http://schemas.microsoft.com/office/drawing/2014/main" id="{67716731-435C-6E7B-8CDB-CBEC80D82CB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15201F-C25F-E02A-E5B9-551D5347D8D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3" y="2743200"/>
            <a:ext cx="1566291" cy="466344"/>
          </a:xfrm>
        </p:spPr>
        <p:txBody>
          <a:bodyPr/>
          <a:lstStyle/>
          <a:p>
            <a:r>
              <a:rPr lang="en-US" dirty="0"/>
              <a:t>Mayo q1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EE0554-4B11-BFC9-F4CC-37F1E198EBD3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 err="1"/>
              <a:t>Finalización</a:t>
            </a:r>
            <a:r>
              <a:rPr lang="en-US" dirty="0"/>
              <a:t> del</a:t>
            </a:r>
          </a:p>
          <a:p>
            <a:r>
              <a:rPr lang="en-US" dirty="0" err="1"/>
              <a:t>desarrollo</a:t>
            </a:r>
            <a:r>
              <a:rPr lang="en-US" dirty="0"/>
              <a:t> del Back-End e </a:t>
            </a:r>
            <a:r>
              <a:rPr lang="en-US" dirty="0" err="1"/>
              <a:t>inicio</a:t>
            </a:r>
            <a:r>
              <a:rPr lang="en-US" dirty="0"/>
              <a:t> del Front-End</a:t>
            </a:r>
          </a:p>
        </p:txBody>
      </p:sp>
      <p:pic>
        <p:nvPicPr>
          <p:cNvPr id="28" name="Picture Placeholder 27" descr="Wireless outline">
            <a:extLst>
              <a:ext uri="{FF2B5EF4-FFF2-40B4-BE49-F238E27FC236}">
                <a16:creationId xmlns:a16="http://schemas.microsoft.com/office/drawing/2014/main" id="{111FD543-AF55-85D8-8F00-A74E13ECFE0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2" r="82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C0EACC-920C-8DAB-3C82-72BB2DB8F41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3" y="2743200"/>
            <a:ext cx="1566291" cy="466344"/>
          </a:xfrm>
        </p:spPr>
        <p:txBody>
          <a:bodyPr/>
          <a:lstStyle/>
          <a:p>
            <a:r>
              <a:rPr lang="en-US" dirty="0"/>
              <a:t>Mayo q2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482DB0E-BFC5-6EA0-ED7E-2C1A27B3ADCE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 err="1"/>
              <a:t>Continuación</a:t>
            </a:r>
            <a:r>
              <a:rPr lang="en-US" dirty="0"/>
              <a:t> del </a:t>
            </a:r>
            <a:r>
              <a:rPr lang="en-US" dirty="0" err="1"/>
              <a:t>desarrollo</a:t>
            </a:r>
            <a:r>
              <a:rPr lang="en-US" dirty="0"/>
              <a:t> del Front-end y </a:t>
            </a:r>
            <a:r>
              <a:rPr lang="en-US" dirty="0" err="1"/>
              <a:t>configuración</a:t>
            </a:r>
            <a:r>
              <a:rPr lang="en-US" dirty="0"/>
              <a:t> de </a:t>
            </a:r>
            <a:r>
              <a:rPr lang="en-US" dirty="0" err="1"/>
              <a:t>seguridad</a:t>
            </a:r>
            <a:r>
              <a:rPr lang="en-US" dirty="0"/>
              <a:t> y </a:t>
            </a:r>
            <a:r>
              <a:rPr lang="en-US" dirty="0" err="1"/>
              <a:t>privacidad</a:t>
            </a:r>
            <a:endParaRPr lang="en-US" dirty="0"/>
          </a:p>
        </p:txBody>
      </p:sp>
      <p:pic>
        <p:nvPicPr>
          <p:cNvPr id="30" name="Picture Placeholder 29" descr="Network outline">
            <a:extLst>
              <a:ext uri="{FF2B5EF4-FFF2-40B4-BE49-F238E27FC236}">
                <a16:creationId xmlns:a16="http://schemas.microsoft.com/office/drawing/2014/main" id="{558A5BBC-FD0F-97B5-4AC5-7A33D237BC4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44652-9E61-DD54-124F-5B9165C6C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566290" cy="466344"/>
          </a:xfrm>
        </p:spPr>
        <p:txBody>
          <a:bodyPr/>
          <a:lstStyle/>
          <a:p>
            <a:r>
              <a:rPr lang="en-US" dirty="0"/>
              <a:t>Junio q1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75B409-1DFF-B9B8-3F72-4BDF79FA91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30384" y="3218688"/>
            <a:ext cx="1984248" cy="1481328"/>
          </a:xfrm>
        </p:spPr>
        <p:txBody>
          <a:bodyPr/>
          <a:lstStyle/>
          <a:p>
            <a:r>
              <a:rPr lang="en-US" dirty="0" err="1"/>
              <a:t>Implementación</a:t>
            </a:r>
            <a:r>
              <a:rPr lang="en-US" dirty="0"/>
              <a:t> de la </a:t>
            </a:r>
            <a:r>
              <a:rPr lang="en-US" dirty="0" err="1"/>
              <a:t>Api</a:t>
            </a:r>
            <a:r>
              <a:rPr lang="en-US" dirty="0"/>
              <a:t> REST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Front-end y </a:t>
            </a:r>
            <a:r>
              <a:rPr lang="en-US" dirty="0" err="1"/>
              <a:t>pruebas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6F68E-E7A4-A84E-C30D-3E5F505C0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Año</a:t>
            </a:r>
            <a:r>
              <a:rPr lang="en-US" dirty="0"/>
              <a:t> 2023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73EA7DFA-840C-C60B-C770-3563616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947472B9-8B6A-B6D9-CDE4-427F692E4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Bybliotheca</a:t>
            </a:r>
            <a:r>
              <a:rPr lang="en-US" dirty="0"/>
              <a:t> Digitalis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AC30668-7DA1-A900-B11F-674327C3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008789-8D5C-35C3-4116-40899E78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PLANES PARA EL LANZAMIENTO</a:t>
            </a:r>
          </a:p>
        </p:txBody>
      </p:sp>
      <p:pic>
        <p:nvPicPr>
          <p:cNvPr id="30" name="Picture Placeholder 29" descr="Proposal at Taj Mahal">
            <a:extLst>
              <a:ext uri="{FF2B5EF4-FFF2-40B4-BE49-F238E27FC236}">
                <a16:creationId xmlns:a16="http://schemas.microsoft.com/office/drawing/2014/main" id="{728E0D4F-725A-30CD-A267-9D3F60BA36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3" r="203"/>
          <a:stretch/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1EEFEC-79B8-34B1-A486-E13D8CB1D3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410F17-64F4-CE1C-23DD-9D6AB5BCDF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FILOSOFÍA: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89A8F527-A476-D33C-5292-F9F968A8DCB8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 err="1"/>
              <a:t>Adaptabilidad</a:t>
            </a:r>
            <a:r>
              <a:rPr lang="en-US" dirty="0"/>
              <a:t> y </a:t>
            </a:r>
            <a:r>
              <a:rPr lang="en-US" dirty="0" err="1"/>
              <a:t>escalabilidad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4D4D02F-6C26-0504-EA3C-656C7E0E7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7A81DEE-36A8-8E83-7586-77EF3AA444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Anuncios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Instagram con target </a:t>
            </a:r>
            <a:r>
              <a:rPr lang="en-US" dirty="0" err="1"/>
              <a:t>concreto</a:t>
            </a:r>
            <a:endParaRPr lang="en-US" dirty="0"/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66BCC44-E426-778C-0072-2404FC5968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2FFF066-0D5B-A2B5-4C1C-3456E8FD1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DISEÑO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20E684B-901E-703B-0B33-8BAA174DCF4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n-US" dirty="0" err="1"/>
              <a:t>apropiada</a:t>
            </a:r>
            <a:r>
              <a:rPr lang="en-US" dirty="0"/>
              <a:t> para la </a:t>
            </a:r>
            <a:r>
              <a:rPr lang="en-US" dirty="0" err="1"/>
              <a:t>temática</a:t>
            </a:r>
            <a:r>
              <a:rPr lang="en-US" dirty="0"/>
              <a:t> de la app y accessible para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edades</a:t>
            </a:r>
            <a:endParaRPr lang="en-US" dirty="0"/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A18FB64-03FF-94A9-83EA-3239585DA9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46A68C5-625F-D2FB-7C49-18EA59AE91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ESTRATEGIA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957F64-81E7-85C4-C3BA-C0E473318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Generación</a:t>
            </a:r>
            <a:r>
              <a:rPr lang="en-US" dirty="0"/>
              <a:t> de spots/banners </a:t>
            </a:r>
            <a:r>
              <a:rPr lang="en-US" dirty="0" err="1"/>
              <a:t>publicitarios</a:t>
            </a:r>
            <a:r>
              <a:rPr lang="en-US" dirty="0"/>
              <a:t> </a:t>
            </a:r>
            <a:r>
              <a:rPr lang="en-US" dirty="0" err="1"/>
              <a:t>atrayentes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y feedback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CE275E-DEC7-8BE6-16C8-BF6EC3D717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94EB24C-54F5-4058-6336-82E3D10E43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FECHA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43D535A-42E0-89A0-974B-6D70A6F7BFB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ED55D36-A275-E604-BF57-9CF0376FA9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5AABDF8-B356-3937-740C-BF125AAA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7</a:t>
            </a:fld>
            <a:endParaRPr lang="en-US" dirty="0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25B37B19-234A-D79D-1288-7D8EF399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Bybliotheca</a:t>
            </a:r>
            <a:r>
              <a:rPr lang="en-US" dirty="0"/>
              <a:t> Digitalis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8AA90FFA-CF1B-1CB0-D5A3-80259E0C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9959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EB5D-C504-369F-0181-B4054907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530" y="4112029"/>
            <a:ext cx="4709160" cy="1645920"/>
          </a:xfrm>
        </p:spPr>
        <p:txBody>
          <a:bodyPr/>
          <a:lstStyle/>
          <a:p>
            <a:r>
              <a:rPr lang="en-US" sz="3200" dirty="0"/>
              <a:t>LISTA PARA DESCARGAR PRÓXIMAMENTE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CBDF-8587-28A0-CAD5-7A42FF722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734" y="1336225"/>
            <a:ext cx="8165592" cy="1755648"/>
          </a:xfrm>
        </p:spPr>
        <p:txBody>
          <a:bodyPr/>
          <a:lstStyle/>
          <a:p>
            <a:r>
              <a:rPr lang="en-US" dirty="0"/>
              <a:t>¡Gracias a la </a:t>
            </a:r>
            <a:r>
              <a:rPr lang="en-US" dirty="0" err="1"/>
              <a:t>versatilidad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da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Flutter, la </a:t>
            </a:r>
            <a:r>
              <a:rPr lang="en-US" dirty="0" err="1"/>
              <a:t>aplicación</a:t>
            </a:r>
            <a:r>
              <a:rPr lang="en-US" dirty="0"/>
              <a:t> se </a:t>
            </a:r>
            <a:r>
              <a:rPr lang="en-US" dirty="0" err="1"/>
              <a:t>encontrará</a:t>
            </a:r>
            <a:r>
              <a:rPr lang="en-US" dirty="0"/>
              <a:t> disponible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plataformas</a:t>
            </a:r>
            <a:r>
              <a:rPr lang="en-US" dirty="0"/>
              <a:t>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990-F92B-71BE-C206-FC1157F6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086353-5676-19E6-895A-6E5719BD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AC2FFE-50C5-9217-F17B-6F445151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8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19C86-33A9-9600-DA3A-926F0E8A9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effectLst/>
                <a:latin typeface="Felix Titling" pitchFamily="82" charset="77"/>
              </a:rPr>
              <a:t>Business </a:t>
            </a:r>
            <a:r>
              <a:rPr lang="en-US" sz="5400" dirty="0">
                <a:solidFill>
                  <a:schemeClr val="tx2"/>
                </a:solidFill>
                <a:effectLst/>
                <a:latin typeface="Felix Titling" pitchFamily="82" charset="77"/>
              </a:rPr>
              <a:t>opportunities </a:t>
            </a:r>
            <a:r>
              <a:rPr lang="en-US" sz="5400" dirty="0">
                <a:effectLst/>
                <a:latin typeface="Felix Titling" pitchFamily="82" charset="77"/>
              </a:rPr>
              <a:t>are like buses. There's </a:t>
            </a:r>
            <a:r>
              <a:rPr lang="en-US" sz="5400" dirty="0">
                <a:solidFill>
                  <a:schemeClr val="tx2"/>
                </a:solidFill>
                <a:effectLst/>
                <a:latin typeface="Felix Titling" pitchFamily="82" charset="77"/>
              </a:rPr>
              <a:t>always another </a:t>
            </a:r>
            <a:r>
              <a:rPr lang="en-US" sz="5400" dirty="0">
                <a:effectLst/>
                <a:latin typeface="Felix Titling" pitchFamily="82" charset="77"/>
              </a:rPr>
              <a:t>one coming.</a:t>
            </a:r>
            <a:endParaRPr lang="en-US" sz="5400" dirty="0">
              <a:latin typeface="Felix Titling" pitchFamily="82" charset="77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64C4B61-4FF1-B5E2-765D-7400F5986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effectLst/>
                <a:latin typeface="Avenir Next LT Pro" panose="020B0504020202020204" pitchFamily="34" charset="77"/>
              </a:rPr>
              <a:t>quote by richard branson</a:t>
            </a:r>
            <a:endParaRPr lang="en-US" dirty="0">
              <a:latin typeface="Avenir Next LT Pro" panose="020B0504020202020204" pitchFamily="34" charset="77"/>
            </a:endParaRPr>
          </a:p>
        </p:txBody>
      </p:sp>
      <p:pic>
        <p:nvPicPr>
          <p:cNvPr id="7" name="Picture Placeholder 6" descr="Front side of an apartment building in the city">
            <a:extLst>
              <a:ext uri="{FF2B5EF4-FFF2-40B4-BE49-F238E27FC236}">
                <a16:creationId xmlns:a16="http://schemas.microsoft.com/office/drawing/2014/main" id="{08CD0943-0707-E64B-AF0B-E420B4D0A1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579"/>
                    </a14:imgEffect>
                    <a14:imgEffect>
                      <a14:saturation sat="91000"/>
                    </a14:imgEffect>
                    <a14:imgEffect>
                      <a14:brightnessContrast bright="1000" contras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018BA-623E-D51E-BE0E-F23E62CC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A5FDE-1153-51BC-BC63-9067CD01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7B505-A442-09AA-E04D-D5827560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9B373E-6FDE-4773-A0C6-CDA9846E3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40</TotalTime>
  <Words>393</Words>
  <Application>Microsoft Office PowerPoint</Application>
  <PresentationFormat>Widescreen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Avenir Next LT Pro</vt:lpstr>
      <vt:lpstr>Calibri</vt:lpstr>
      <vt:lpstr>Felix Titling</vt:lpstr>
      <vt:lpstr>Gill Sans Nova Light</vt:lpstr>
      <vt:lpstr>Times New Roman</vt:lpstr>
      <vt:lpstr>Wingdings</vt:lpstr>
      <vt:lpstr>Office Theme</vt:lpstr>
      <vt:lpstr>Bybliotheca: </vt:lpstr>
      <vt:lpstr>ÍNDICE</vt:lpstr>
      <vt:lpstr>INTRODUCción</vt:lpstr>
      <vt:lpstr>objetivos</vt:lpstr>
      <vt:lpstr>funcionalidades</vt:lpstr>
      <vt:lpstr>FASES DEL DESARROLLO</vt:lpstr>
      <vt:lpstr>PLANES PARA EL LANZAMIENTO</vt:lpstr>
      <vt:lpstr>LISTA PARA DESCARGAR PRÓXIMAMENTE</vt:lpstr>
      <vt:lpstr>Business opportunities are like buses. There's always another one coming.</vt:lpstr>
      <vt:lpstr>¿QUIERES SABER MÁS? ¡contacta ya!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Bybliotheca digitalis</dc:title>
  <dc:creator>Blasco Parra, Ana Maria</dc:creator>
  <cp:lastModifiedBy>Blasco Parra, Ana Maria</cp:lastModifiedBy>
  <cp:revision>1</cp:revision>
  <dcterms:created xsi:type="dcterms:W3CDTF">2023-06-07T13:53:47Z</dcterms:created>
  <dcterms:modified xsi:type="dcterms:W3CDTF">2023-06-07T14:34:16Z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2023-06-07T13:53:50Z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0427586f-479f-4c62-a637-d366e298bfa7</vt:lpwstr>
  </property>
  <property fmtid="{D5CDD505-2E9C-101B-9397-08002B2CF9AE}" pid="9" name="MSIP_Label_ea60d57e-af5b-4752-ac57-3e4f28ca11dc_ContentBits">
    <vt:lpwstr>0</vt:lpwstr>
  </property>
</Properties>
</file>